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709" autoAdjust="0"/>
  </p:normalViewPr>
  <p:slideViewPr>
    <p:cSldViewPr>
      <p:cViewPr>
        <p:scale>
          <a:sx n="77" d="100"/>
          <a:sy n="77" d="100"/>
        </p:scale>
        <p:origin x="-118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9A480-A8D5-4A28-91EF-EF286C1F5FD3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17B4B-DE54-4D95-857C-72C853A2DA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47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117B4B-DE54-4D95-857C-72C853A2DAC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01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480ED-A302-4F5F-A089-EB416C40E1AD}" type="datetime1">
              <a:rPr lang="ru-RU" smtClean="0"/>
              <a:t>09.01.2016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AFA8-BEDC-4C0C-9E27-354611C3687F}" type="datetime1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C59BA-BF31-4E71-B1F8-37839BF80BB1}" type="datetime1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D18EE-3BFD-4D4F-AAEE-B093E9E93E17}" type="datetime1">
              <a:rPr lang="ru-RU" smtClean="0"/>
              <a:t>09.01.2016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8FE18-00C1-4FCE-A7CB-7C26B7943A8E}" type="datetime1">
              <a:rPr lang="ru-RU" smtClean="0"/>
              <a:t>09.01.2016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54F4F-80E7-480A-83A6-8EC8AE2B5E11}" type="datetime1">
              <a:rPr lang="ru-RU" smtClean="0"/>
              <a:t>09.01.2016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1AE0F-7094-449B-B2B4-554FECDC69B7}" type="datetime1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DE272-4CFC-4661-9F19-DBCB35B9FE81}" type="datetime1">
              <a:rPr lang="ru-RU" smtClean="0"/>
              <a:t>09.01.2016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DF2FB-2792-440A-A075-C051A2926FD6}" type="datetime1">
              <a:rPr lang="ru-RU" smtClean="0"/>
              <a:t>09.01.2016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6553F-2A7B-4040-A3AC-947C3A22A8D2}" type="datetime1">
              <a:rPr lang="ru-RU" smtClean="0"/>
              <a:t>09.01.2016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76404-7BC7-4905-BB0B-0F856CD0DF2D}" type="datetime1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774844-EA8E-4CE2-B49E-8EEAEDFC0746}" type="datetime1">
              <a:rPr lang="ru-RU" smtClean="0"/>
              <a:t>09.01.2016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Масалова Е.С.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705678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68072" cy="1315616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cap="none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Растение, материал для письма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44824"/>
            <a:ext cx="4704523" cy="4896544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3648555" cy="482453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1394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16036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Какое новшество в военном деле появилась у египтян благодаря влиянию </a:t>
            </a:r>
            <a:r>
              <a:rPr lang="ru-RU" dirty="0" err="1" smtClean="0"/>
              <a:t>гигксосов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7709680" cy="6167744"/>
          </a:xfrm>
          <a:effectLst>
            <a:softEdge rad="63500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-8843" y="6569075"/>
            <a:ext cx="2895600" cy="288925"/>
          </a:xfrm>
        </p:spPr>
        <p:txBody>
          <a:bodyPr/>
          <a:lstStyle/>
          <a:p>
            <a:r>
              <a:rPr lang="ru-RU" dirty="0" err="1" smtClean="0"/>
              <a:t>Масалова</a:t>
            </a:r>
            <a:r>
              <a:rPr lang="ru-RU" dirty="0" smtClean="0"/>
              <a:t> Е.С.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9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686800" cy="5544616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  <a:softEdge rad="3175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/>
              <a:t>ПОДВЕДЕНИЕ ИТОГОВ УРОКА.</a:t>
            </a:r>
          </a:p>
          <a:p>
            <a:pPr marL="0" indent="0" algn="ctr">
              <a:buNone/>
            </a:pPr>
            <a:r>
              <a:rPr lang="ru-RU" dirty="0"/>
              <a:t>Рефлексия</a:t>
            </a:r>
          </a:p>
          <a:p>
            <a:pPr marL="0" indent="0">
              <a:buNone/>
            </a:pPr>
            <a:r>
              <a:rPr lang="ru-RU" dirty="0"/>
              <a:t>  </a:t>
            </a:r>
          </a:p>
          <a:p>
            <a:pPr marL="0" indent="0">
              <a:buNone/>
            </a:pPr>
            <a:r>
              <a:rPr lang="ru-RU" dirty="0"/>
              <a:t>1.Что я узнал (а) на уроке? </a:t>
            </a:r>
          </a:p>
          <a:p>
            <a:pPr marL="0" indent="0">
              <a:buNone/>
            </a:pPr>
            <a:r>
              <a:rPr lang="ru-RU" dirty="0"/>
              <a:t>2. Как я работал (а) на уроке?</a:t>
            </a:r>
          </a:p>
          <a:p>
            <a:pPr marL="0" indent="0">
              <a:buNone/>
            </a:pPr>
            <a:r>
              <a:rPr lang="ru-RU" dirty="0"/>
              <a:t>3. Оцените свое участие в уроке по </a:t>
            </a:r>
            <a:r>
              <a:rPr lang="ru-RU" dirty="0" err="1" smtClean="0"/>
              <a:t>пятибальной</a:t>
            </a:r>
            <a:r>
              <a:rPr lang="ru-RU" dirty="0" smtClean="0"/>
              <a:t> шкале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84168" y="6514484"/>
            <a:ext cx="2895600" cy="288925"/>
          </a:xfrm>
        </p:spPr>
        <p:txBody>
          <a:bodyPr/>
          <a:lstStyle/>
          <a:p>
            <a:r>
              <a:rPr lang="ru-RU" dirty="0" err="1" smtClean="0"/>
              <a:t>Масалова</a:t>
            </a:r>
            <a:r>
              <a:rPr lang="ru-RU" dirty="0" smtClean="0"/>
              <a:t> Е.С.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06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043" y="0"/>
            <a:ext cx="8661648" cy="9281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3000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/>
                <a:ea typeface="+mn-ea"/>
                <a:cs typeface="+mn-cs"/>
              </a:rPr>
              <a:t>Задание к кроссворду:</a:t>
            </a:r>
            <a:r>
              <a:rPr lang="ru-RU" sz="3000" cap="none" dirty="0">
                <a:solidFill>
                  <a:srgbClr val="4E3B30"/>
                </a:solidFill>
                <a:effectLst/>
                <a:latin typeface="Franklin Gothic Book"/>
                <a:ea typeface="+mn-ea"/>
                <a:cs typeface="+mn-cs"/>
              </a:rPr>
              <a:t/>
            </a:r>
            <a:br>
              <a:rPr lang="ru-RU" sz="3000" cap="none" dirty="0">
                <a:solidFill>
                  <a:srgbClr val="4E3B30"/>
                </a:solidFill>
                <a:effectLst/>
                <a:latin typeface="Franklin Gothic Book"/>
                <a:ea typeface="+mn-ea"/>
                <a:cs typeface="+mn-cs"/>
              </a:rPr>
            </a:br>
            <a:r>
              <a:rPr lang="ru-RU" sz="2700" cap="none" dirty="0">
                <a:solidFill>
                  <a:srgbClr val="4E3B30"/>
                </a:solidFill>
                <a:effectLst/>
                <a:latin typeface="Franklin Gothic Book"/>
                <a:ea typeface="+mn-ea"/>
                <a:cs typeface="+mn-cs"/>
              </a:rPr>
              <a:t/>
            </a:r>
            <a:br>
              <a:rPr lang="ru-RU" sz="2700" cap="none" dirty="0">
                <a:solidFill>
                  <a:srgbClr val="4E3B30"/>
                </a:solidFill>
                <a:effectLst/>
                <a:latin typeface="Franklin Gothic Book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87624" y="6581421"/>
            <a:ext cx="2895600" cy="288925"/>
          </a:xfrm>
        </p:spPr>
        <p:txBody>
          <a:bodyPr/>
          <a:lstStyle/>
          <a:p>
            <a:r>
              <a:rPr lang="ru-RU" dirty="0" err="1" smtClean="0"/>
              <a:t>Масалова</a:t>
            </a:r>
            <a:r>
              <a:rPr lang="ru-RU" dirty="0" smtClean="0"/>
              <a:t> Е.С.</a:t>
            </a:r>
            <a:endParaRPr lang="ru-RU" dirty="0"/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1" y="1268760"/>
            <a:ext cx="8186850" cy="3007531"/>
          </a:xfrm>
          <a:prstGeom prst="rect">
            <a:avLst/>
          </a:prstGeom>
          <a:ln/>
          <a:effectLst>
            <a:glow rad="139700">
              <a:schemeClr val="accent4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55238"/>
            <a:ext cx="3962400" cy="3451225"/>
          </a:xfrm>
          <a:prstGeom prst="rect">
            <a:avLst/>
          </a:prstGeom>
          <a:ln/>
          <a:effectLst>
            <a:outerShdw blurRad="76200" dist="50800" dir="5400000" rotWithShape="0">
              <a:srgbClr val="4E3B30">
                <a:alpha val="60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482363"/>
            <a:ext cx="3810000" cy="23241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971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Прочтите и соотнесите термин и его формулировку (значение):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93" y="1628800"/>
            <a:ext cx="8964488" cy="4098189"/>
          </a:xfrm>
          <a:prstGeom prst="rect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7569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4664"/>
            <a:ext cx="11684024" cy="5832647"/>
          </a:xfrm>
          <a:prstGeom prst="rect">
            <a:avLst/>
          </a:prstGeom>
          <a:ln/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7038376" cy="468052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89889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6632"/>
            <a:ext cx="9904986" cy="2340024"/>
          </a:xfrm>
          <a:prstGeom prst="rect">
            <a:avLst/>
          </a:prstGeom>
          <a:ln/>
          <a:effectLst>
            <a:outerShdw blurRad="76200" dist="50800" dir="5400000" rotWithShape="0">
              <a:srgbClr val="4E3B30">
                <a:alpha val="60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780928"/>
            <a:ext cx="6981220" cy="3899854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  <a:softEdge rad="317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801238"/>
            <a:ext cx="5940425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93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4699248" cy="3600400"/>
          </a:xfrm>
          <a:effectLst>
            <a:reflection blurRad="6350" stA="50000" endA="300" endPos="90000" dir="5400000" sy="-100000" algn="bl" rotWithShape="0"/>
          </a:effectLst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 CYR"/>
                <a:ea typeface="Times New Roman"/>
              </a:rPr>
              <a:t>В Египте умер человек,                                                                                               И труп его хранили век.                                                                                             Тело обработают,                                                    Бинтами замотают.</a:t>
            </a:r>
            <a:endParaRPr lang="ru-RU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latin typeface="Times New Roman CYR"/>
                <a:ea typeface="Times New Roman"/>
              </a:rPr>
              <a:t>Назовите, что это было,                                                                Долго всем оно служило. 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6498737"/>
            <a:ext cx="2895600" cy="288925"/>
          </a:xfrm>
        </p:spPr>
        <p:txBody>
          <a:bodyPr/>
          <a:lstStyle/>
          <a:p>
            <a:r>
              <a:rPr lang="ru-RU" dirty="0" err="1" smtClean="0"/>
              <a:t>Масалова</a:t>
            </a:r>
            <a:r>
              <a:rPr lang="ru-RU" dirty="0" smtClean="0"/>
              <a:t> Е.С.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0"/>
            <a:ext cx="5220072" cy="332478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2273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86800" cy="6264696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6500" dirty="0"/>
              <a:t>Не один год, не один раб</a:t>
            </a:r>
          </a:p>
          <a:p>
            <a:pPr marL="0" indent="0">
              <a:buNone/>
            </a:pPr>
            <a:r>
              <a:rPr lang="ru-RU" sz="6500" dirty="0"/>
              <a:t>Её строили за так.</a:t>
            </a:r>
          </a:p>
          <a:p>
            <a:pPr marL="0" indent="0">
              <a:buNone/>
            </a:pPr>
            <a:r>
              <a:rPr lang="ru-RU" sz="6500" dirty="0"/>
              <a:t>Чтобы фараон спокойно</a:t>
            </a:r>
          </a:p>
          <a:p>
            <a:pPr marL="0" indent="0">
              <a:buNone/>
            </a:pPr>
            <a:r>
              <a:rPr lang="ru-RU" sz="6500" dirty="0"/>
              <a:t>Мог в загробном мире жить</a:t>
            </a:r>
          </a:p>
          <a:p>
            <a:pPr marL="0" indent="0">
              <a:buNone/>
            </a:pPr>
            <a:r>
              <a:rPr lang="ru-RU" sz="6500" dirty="0"/>
              <a:t>И музейным экспонатом </a:t>
            </a:r>
          </a:p>
          <a:p>
            <a:pPr marL="0" indent="0">
              <a:buNone/>
            </a:pPr>
            <a:r>
              <a:rPr lang="ru-RU" sz="6500" dirty="0"/>
              <a:t>Человечеству служить.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85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7" y="6043"/>
            <a:ext cx="9145707" cy="685195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01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7008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Скульптура с телом льва и головой человека или другого животного.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7834470" cy="4896544"/>
          </a:xfrm>
          <a:effectLst>
            <a:glow rad="647700">
              <a:schemeClr val="accent5">
                <a:satMod val="175000"/>
                <a:alpha val="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softEdge rad="1270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Масалова Е.С.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40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</TotalTime>
  <Words>163</Words>
  <Application>Microsoft Office PowerPoint</Application>
  <PresentationFormat>Экран (4:3)</PresentationFormat>
  <Paragraphs>31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 Задание к кроссворду:  </vt:lpstr>
      <vt:lpstr>Прочтите и соотнесите термин и его формулировку (значение):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Скульптура с телом льва и головой человека или другого животного. </vt:lpstr>
      <vt:lpstr>Растение, материал для письма</vt:lpstr>
      <vt:lpstr>Какое новшество в военном деле появилась у египтян благодаря влиянию гигксосов?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Гость</cp:lastModifiedBy>
  <cp:revision>14</cp:revision>
  <dcterms:created xsi:type="dcterms:W3CDTF">2014-11-08T16:57:44Z</dcterms:created>
  <dcterms:modified xsi:type="dcterms:W3CDTF">2016-01-09T16:10:07Z</dcterms:modified>
</cp:coreProperties>
</file>